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9" r:id="rId2"/>
    <p:sldId id="27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6C14E-17FB-4B3C-B15B-D9D266C07A63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4F9A1-EC5B-4A13-B97C-706A41D1A0A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2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18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668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67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78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861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61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790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778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725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645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81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6BC2-F32A-4880-99D2-010824CA59B4}" type="datetimeFigureOut">
              <a:rPr lang="pl-PL" smtClean="0"/>
              <a:t>29.04.2022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34882-FE26-4C9D-B5CE-4A683D72B3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978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ECEE328-74B8-41BA-A1D1-2C47B4E05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38"/>
            <a:ext cx="9144000" cy="6848562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 bwMode="auto">
          <a:xfrm>
            <a:off x="1" y="2399251"/>
            <a:ext cx="9146106" cy="1628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altLang="pl-PL" sz="3200" b="1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TYTUŁ REFERATU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1" y="4111910"/>
            <a:ext cx="9144000" cy="61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pl-PL" sz="1600" i="1" dirty="0">
                <a:solidFill>
                  <a:srgbClr val="006764"/>
                </a:solidFill>
              </a:rPr>
              <a:t>Autor/autorzy</a:t>
            </a:r>
          </a:p>
          <a:p>
            <a:r>
              <a:rPr lang="pl-PL" altLang="pl-PL" sz="1600" i="1" dirty="0">
                <a:solidFill>
                  <a:srgbClr val="006764"/>
                </a:solidFill>
              </a:rPr>
              <a:t>Jednostka</a:t>
            </a:r>
            <a:endParaRPr lang="pl-PL" altLang="pl-PL" sz="900" dirty="0">
              <a:solidFill>
                <a:srgbClr val="0067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4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21C595A-E9C0-4F98-85B2-1EF64F5AE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595619" y="1148852"/>
            <a:ext cx="7952762" cy="5436506"/>
          </a:xfrm>
        </p:spPr>
        <p:txBody>
          <a:bodyPr anchor="t">
            <a:normAutofit/>
          </a:bodyPr>
          <a:lstStyle/>
          <a:p>
            <a:r>
              <a:rPr lang="pl-PL" sz="3200" b="1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Podtytuł 1</a:t>
            </a:r>
            <a:br>
              <a:rPr lang="pl-PL" sz="36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treść prezentacji</a:t>
            </a:r>
            <a:br>
              <a:rPr lang="pl-PL" sz="28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3100" dirty="0">
                <a:solidFill>
                  <a:srgbClr val="00676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100" dirty="0">
              <a:solidFill>
                <a:srgbClr val="0067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F4BA2EE-A20C-4425-ADB4-6CBA47077B52}"/>
              </a:ext>
            </a:extLst>
          </p:cNvPr>
          <p:cNvSpPr txBox="1">
            <a:spLocks/>
          </p:cNvSpPr>
          <p:nvPr/>
        </p:nvSpPr>
        <p:spPr>
          <a:xfrm>
            <a:off x="5226341" y="92279"/>
            <a:ext cx="3649211" cy="687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l-PL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Autor/autorzy</a:t>
            </a:r>
          </a:p>
          <a:p>
            <a:pPr algn="r"/>
            <a:endParaRPr lang="pl-PL" sz="1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pl-PL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Jednostka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3E3EFFC-9BDB-43C0-B48D-98D7E312A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 algn="ctr"/>
            <a:fld id="{00634882-FE26-4C9D-B5CE-4A683D72B3E0}" type="slidenum">
              <a:rPr lang="pl-PL" sz="1600" b="1" smtClean="0">
                <a:solidFill>
                  <a:srgbClr val="006764"/>
                </a:solidFill>
              </a:rPr>
              <a:pPr algn="ctr"/>
              <a:t>2</a:t>
            </a:fld>
            <a:r>
              <a:rPr lang="pl-PL" sz="1600" b="1" dirty="0">
                <a:solidFill>
                  <a:srgbClr val="006764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4253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776</TotalTime>
  <Words>26</Words>
  <Application>Microsoft Office PowerPoint</Application>
  <PresentationFormat>Pokaz na ekranie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1. Podtytuł 1  treść prezentacji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Natalia</dc:creator>
  <cp:lastModifiedBy>Marcin Dyba</cp:lastModifiedBy>
  <cp:revision>17</cp:revision>
  <dcterms:created xsi:type="dcterms:W3CDTF">2022-04-27T08:38:47Z</dcterms:created>
  <dcterms:modified xsi:type="dcterms:W3CDTF">2022-04-29T07:46:22Z</dcterms:modified>
</cp:coreProperties>
</file>